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D49ED-CC4F-4DC8-9948-3A0004144B09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0DD82-BCB5-471C-8F4C-CA070F2E082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446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74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831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0165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917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79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481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429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653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5471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642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371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4FE8-C572-4FDD-9E83-BF3F579CDF4B}" type="datetimeFigureOut">
              <a:rPr lang="en-GB" smtClean="0"/>
              <a:pPr/>
              <a:t>19/04/2023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B9FA4-31DC-473F-BEDB-81113169EA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75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71601" y="1773238"/>
            <a:ext cx="6768751" cy="2636837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EKO</a:t>
            </a:r>
            <a:r>
              <a:rPr lang="sr-Cyrl-RS" sz="8000" dirty="0" smtClean="0"/>
              <a:t>-КВИЗ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xmlns="" val="10518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sz="3600" b="1" dirty="0" smtClean="0"/>
              <a:t/>
            </a:r>
            <a:br>
              <a:rPr lang="sr-Cyrl-RS" sz="3600" b="1" dirty="0" smtClean="0"/>
            </a:br>
            <a:r>
              <a:rPr lang="ru-RU" sz="3600" b="1" dirty="0" smtClean="0"/>
              <a:t>5. Који од наведених примера представља пример позитивног утицаја човека на његову животну средину?</a:t>
            </a:r>
            <a:br>
              <a:rPr lang="ru-RU" sz="3600" b="1" dirty="0" smtClean="0"/>
            </a:br>
            <a:r>
              <a:rPr lang="ru-RU" sz="3600" b="1" dirty="0" smtClean="0"/>
              <a:t>а. сеча шума</a:t>
            </a:r>
            <a:br>
              <a:rPr lang="ru-RU" sz="3600" b="1" dirty="0" smtClean="0"/>
            </a:br>
            <a:r>
              <a:rPr lang="ru-RU" sz="3600" b="1" dirty="0" smtClean="0"/>
              <a:t>б. рециклажа</a:t>
            </a:r>
            <a:br>
              <a:rPr lang="ru-RU" sz="3600" b="1" dirty="0" smtClean="0"/>
            </a:br>
            <a:r>
              <a:rPr lang="ru-RU" sz="3600" b="1" dirty="0" smtClean="0"/>
              <a:t>в. изливање отпадних вода</a:t>
            </a:r>
            <a:br>
              <a:rPr lang="ru-RU" sz="3600" b="1" dirty="0" smtClean="0"/>
            </a:br>
            <a:r>
              <a:rPr lang="ru-RU" sz="3600" b="1" dirty="0" smtClean="0"/>
              <a:t>г. дивље депоније смећа</a:t>
            </a:r>
            <a:br>
              <a:rPr lang="ru-RU" sz="3600" b="1" dirty="0" smtClean="0"/>
            </a:br>
            <a:r>
              <a:rPr lang="ru-RU" sz="3600" b="1" dirty="0" smtClean="0"/>
              <a:t>д. употреба пестицида</a:t>
            </a:r>
          </a:p>
        </p:txBody>
      </p:sp>
    </p:spTree>
    <p:extLst>
      <p:ext uri="{BB962C8B-B14F-4D97-AF65-F5344CB8AC3E}">
        <p14:creationId xmlns:p14="http://schemas.microsoft.com/office/powerpoint/2010/main" xmlns="" val="99427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/>
              <a:t>б</a:t>
            </a:r>
            <a:r>
              <a:rPr lang="sr-Cyrl-RS" sz="5400" b="1" dirty="0" smtClean="0"/>
              <a:t>. рециклажа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73534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ru-RU" b="1" dirty="0" smtClean="0"/>
              <a:t>6. Како се назива процес прераде наког отпада након чега се добијени материјал може употребити у исте или сличне сврхе?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499187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323528" y="1628800"/>
            <a:ext cx="8229600" cy="2376487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Рециклажа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0741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7. Материјал који се може рециклирати најмањи број пута је:</a:t>
            </a:r>
            <a:br>
              <a:rPr lang="ru-RU" b="1" dirty="0" smtClean="0"/>
            </a:br>
            <a:r>
              <a:rPr lang="ru-RU" b="1" dirty="0" smtClean="0"/>
              <a:t>а. пластика</a:t>
            </a:r>
            <a:br>
              <a:rPr lang="ru-RU" b="1" dirty="0" smtClean="0"/>
            </a:br>
            <a:r>
              <a:rPr lang="ru-RU" b="1" dirty="0" smtClean="0"/>
              <a:t>б. стакло</a:t>
            </a:r>
            <a:br>
              <a:rPr lang="ru-RU" b="1" dirty="0" smtClean="0"/>
            </a:br>
            <a:r>
              <a:rPr lang="ru-RU" b="1" dirty="0" smtClean="0"/>
              <a:t>в. папир</a:t>
            </a:r>
          </a:p>
        </p:txBody>
      </p:sp>
    </p:spTree>
    <p:extLst>
      <p:ext uri="{BB962C8B-B14F-4D97-AF65-F5344CB8AC3E}">
        <p14:creationId xmlns:p14="http://schemas.microsoft.com/office/powerpoint/2010/main" xmlns="" val="32659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а. пластика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29400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8. Материјал који се може рециклирати неограничени број пута је:</a:t>
            </a:r>
            <a:br>
              <a:rPr lang="ru-RU" b="1" dirty="0" smtClean="0"/>
            </a:br>
            <a:r>
              <a:rPr lang="ru-RU" b="1" dirty="0" smtClean="0"/>
              <a:t>а. пластика</a:t>
            </a:r>
            <a:br>
              <a:rPr lang="ru-RU" b="1" dirty="0" smtClean="0"/>
            </a:br>
            <a:r>
              <a:rPr lang="ru-RU" b="1" dirty="0" smtClean="0"/>
              <a:t>б. стакло</a:t>
            </a:r>
            <a:br>
              <a:rPr lang="ru-RU" b="1" dirty="0" smtClean="0"/>
            </a:br>
            <a:r>
              <a:rPr lang="ru-RU" b="1" dirty="0" smtClean="0"/>
              <a:t>в. папир</a:t>
            </a:r>
          </a:p>
        </p:txBody>
      </p:sp>
    </p:spTree>
    <p:extLst>
      <p:ext uri="{BB962C8B-B14F-4D97-AF65-F5344CB8AC3E}">
        <p14:creationId xmlns:p14="http://schemas.microsoft.com/office/powerpoint/2010/main" xmlns="" val="855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/>
              <a:t>б</a:t>
            </a:r>
            <a:r>
              <a:rPr lang="sr-Cyrl-RS" sz="5400" b="1" dirty="0" smtClean="0"/>
              <a:t>. стакло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8076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ru-RU" b="1" dirty="0" smtClean="0"/>
              <a:t>9. Који се још материјал, поред стакла, може рециклирати неограничен број пута?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37705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/>
              <a:t>М</a:t>
            </a:r>
            <a:r>
              <a:rPr lang="sr-Cyrl-RS" sz="5400" b="1" dirty="0" smtClean="0"/>
              <a:t>етал - алуминијум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0609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125538"/>
            <a:ext cx="7704856" cy="4175125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1. </a:t>
            </a:r>
            <a:r>
              <a:rPr lang="sr-Cyrl-RS" b="1" dirty="0" smtClean="0"/>
              <a:t>Како </a:t>
            </a:r>
            <a:r>
              <a:rPr lang="sr-Cyrl-RS" b="1" dirty="0"/>
              <a:t>се зове биолошка наука која проучава животну средину, међусобне односе живих бића, као и односе између живих бића и спољашње средине?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73873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ru-RU" b="1" dirty="0" smtClean="0"/>
              <a:t>10. Шта се добија рециклажом остатака хране?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69568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Компост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6507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ru-RU" b="1" dirty="0" smtClean="0"/>
              <a:t>11. Човек од природе узима простор и ресурсе, а шта јој враћа?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50238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Отпад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2352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ru-RU" b="1" dirty="0" smtClean="0"/>
              <a:t>12. Како се зову места на која човек одлаже чврст отпад?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2596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Депоније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21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13. Човек загађује ваздух:</a:t>
            </a:r>
            <a:br>
              <a:rPr lang="ru-RU" b="1" dirty="0" smtClean="0"/>
            </a:br>
            <a:r>
              <a:rPr lang="ru-RU" b="1" dirty="0" smtClean="0"/>
              <a:t>а. рударством</a:t>
            </a:r>
            <a:br>
              <a:rPr lang="ru-RU" b="1" dirty="0" smtClean="0"/>
            </a:br>
            <a:r>
              <a:rPr lang="ru-RU" b="1" dirty="0" smtClean="0"/>
              <a:t>б. прекомерном употребом вештачких ђубрива</a:t>
            </a:r>
            <a:br>
              <a:rPr lang="ru-RU" b="1" dirty="0" smtClean="0"/>
            </a:br>
            <a:r>
              <a:rPr lang="ru-RU" b="1" dirty="0" smtClean="0"/>
              <a:t>в. сагоревањем фосилних горива</a:t>
            </a:r>
            <a:br>
              <a:rPr lang="ru-RU" b="1" dirty="0" smtClean="0"/>
            </a:br>
            <a:r>
              <a:rPr lang="ru-RU" b="1" dirty="0" smtClean="0"/>
              <a:t>г. воденим саобраћајем</a:t>
            </a:r>
          </a:p>
        </p:txBody>
      </p:sp>
    </p:spTree>
    <p:extLst>
      <p:ext uri="{BB962C8B-B14F-4D97-AF65-F5344CB8AC3E}">
        <p14:creationId xmlns:p14="http://schemas.microsoft.com/office/powerpoint/2010/main" xmlns="" val="51316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в. сагоревањем фосилних горива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5646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14. Термоелектране доводе до директног загађивања:</a:t>
            </a:r>
            <a:br>
              <a:rPr lang="ru-RU" b="1" dirty="0" smtClean="0"/>
            </a:br>
            <a:r>
              <a:rPr lang="ru-RU" b="1" dirty="0" smtClean="0"/>
              <a:t>а. ваздуха</a:t>
            </a:r>
            <a:br>
              <a:rPr lang="ru-RU" b="1" dirty="0" smtClean="0"/>
            </a:br>
            <a:r>
              <a:rPr lang="ru-RU" b="1" dirty="0" smtClean="0"/>
              <a:t>б. воде</a:t>
            </a:r>
            <a:br>
              <a:rPr lang="ru-RU" b="1" dirty="0" smtClean="0"/>
            </a:br>
            <a:r>
              <a:rPr lang="ru-RU" b="1" dirty="0" smtClean="0"/>
              <a:t>в. земљишта </a:t>
            </a:r>
          </a:p>
        </p:txBody>
      </p:sp>
    </p:spTree>
    <p:extLst>
      <p:ext uri="{BB962C8B-B14F-4D97-AF65-F5344CB8AC3E}">
        <p14:creationId xmlns:p14="http://schemas.microsoft.com/office/powerpoint/2010/main" xmlns="" val="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а. ваздуха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91617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9552" y="1700213"/>
            <a:ext cx="7690048" cy="2376487"/>
          </a:xfrm>
        </p:spPr>
        <p:txBody>
          <a:bodyPr/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Екологија</a:t>
            </a:r>
            <a:r>
              <a:rPr lang="sr-Cyrl-RS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9777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9552" y="1125538"/>
            <a:ext cx="7690048" cy="4175125"/>
          </a:xfrm>
        </p:spPr>
        <p:txBody>
          <a:bodyPr>
            <a:normAutofit/>
          </a:bodyPr>
          <a:lstStyle/>
          <a:p>
            <a:r>
              <a:rPr lang="ru-RU" b="1" dirty="0" smtClean="0"/>
              <a:t>15. Како се назива загађење ваздуха које настаје када се отпадни дим из фабрика и саобраћаја споји са влагом из ваздуха?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537698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Смог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82872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16. Човек не загађује земљиште:</a:t>
            </a:r>
            <a:br>
              <a:rPr lang="ru-RU" b="1" dirty="0" smtClean="0"/>
            </a:br>
            <a:r>
              <a:rPr lang="ru-RU" b="1" dirty="0" smtClean="0"/>
              <a:t>а. депонијама</a:t>
            </a:r>
            <a:br>
              <a:rPr lang="ru-RU" b="1" dirty="0" smtClean="0"/>
            </a:br>
            <a:r>
              <a:rPr lang="ru-RU" b="1" dirty="0" smtClean="0"/>
              <a:t>б. пољопривредом</a:t>
            </a:r>
            <a:br>
              <a:rPr lang="ru-RU" b="1" dirty="0" smtClean="0"/>
            </a:br>
            <a:r>
              <a:rPr lang="ru-RU" b="1" dirty="0" smtClean="0"/>
              <a:t>в. саобраћајем</a:t>
            </a:r>
            <a:br>
              <a:rPr lang="ru-RU" b="1" dirty="0" smtClean="0"/>
            </a:br>
            <a:r>
              <a:rPr lang="ru-RU" b="1" dirty="0" smtClean="0"/>
              <a:t>г. рударством</a:t>
            </a:r>
          </a:p>
        </p:txBody>
      </p:sp>
    </p:spTree>
    <p:extLst>
      <p:ext uri="{BB962C8B-B14F-4D97-AF65-F5344CB8AC3E}">
        <p14:creationId xmlns:p14="http://schemas.microsoft.com/office/powerpoint/2010/main" xmlns="" val="20042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в. саобраћајем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2872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2349500"/>
            <a:ext cx="8352928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17. Сагоревање фосилних горива доводи до:</a:t>
            </a:r>
            <a:br>
              <a:rPr lang="ru-RU" b="1" dirty="0" smtClean="0"/>
            </a:br>
            <a:r>
              <a:rPr lang="ru-RU" b="1" dirty="0" smtClean="0"/>
              <a:t>а. повећања ефекта стаклене баште</a:t>
            </a:r>
            <a:br>
              <a:rPr lang="ru-RU" b="1" dirty="0" smtClean="0"/>
            </a:br>
            <a:r>
              <a:rPr lang="ru-RU" b="1" dirty="0" smtClean="0"/>
              <a:t>б. уништавања озонског омотача</a:t>
            </a:r>
            <a:br>
              <a:rPr lang="ru-RU" b="1" dirty="0" smtClean="0"/>
            </a:br>
            <a:r>
              <a:rPr lang="ru-RU" b="1" dirty="0" smtClean="0"/>
              <a:t>в. ерозије земљишта и ширења пустиња</a:t>
            </a:r>
          </a:p>
        </p:txBody>
      </p:sp>
    </p:spTree>
    <p:extLst>
      <p:ext uri="{BB962C8B-B14F-4D97-AF65-F5344CB8AC3E}">
        <p14:creationId xmlns:p14="http://schemas.microsoft.com/office/powerpoint/2010/main" xmlns="" val="9901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а. повећања ефекта стаклене баште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826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2349500"/>
            <a:ext cx="8352928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18. Повећање ефекта стаклене баште доводи до:</a:t>
            </a:r>
            <a:br>
              <a:rPr lang="ru-RU" b="1" dirty="0" smtClean="0"/>
            </a:br>
            <a:r>
              <a:rPr lang="ru-RU" b="1" dirty="0" smtClean="0"/>
              <a:t>а. сушења шума</a:t>
            </a:r>
            <a:br>
              <a:rPr lang="ru-RU" b="1" dirty="0" smtClean="0"/>
            </a:br>
            <a:r>
              <a:rPr lang="ru-RU" b="1" dirty="0" smtClean="0"/>
              <a:t>б. повећања температуре на планети Земљи</a:t>
            </a:r>
            <a:br>
              <a:rPr lang="ru-RU" b="1" dirty="0" smtClean="0"/>
            </a:br>
            <a:r>
              <a:rPr lang="ru-RU" b="1" dirty="0" smtClean="0"/>
              <a:t>в. земљотреса</a:t>
            </a:r>
            <a:br>
              <a:rPr lang="ru-RU" b="1" dirty="0" smtClean="0"/>
            </a:br>
            <a:r>
              <a:rPr lang="ru-RU" b="1" dirty="0" smtClean="0"/>
              <a:t>г. вукланских ерупција</a:t>
            </a:r>
          </a:p>
        </p:txBody>
      </p:sp>
    </p:spTree>
    <p:extLst>
      <p:ext uri="{BB962C8B-B14F-4D97-AF65-F5344CB8AC3E}">
        <p14:creationId xmlns:p14="http://schemas.microsoft.com/office/powerpoint/2010/main" xmlns="" val="7331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/>
              <a:t>б</a:t>
            </a:r>
            <a:r>
              <a:rPr lang="sr-Cyrl-RS" sz="5400" b="1" dirty="0" smtClean="0"/>
              <a:t>. повећања температуре на планети Земљи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6153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2349500"/>
            <a:ext cx="8352928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sz="3600" b="1" dirty="0" smtClean="0"/>
              <a:t/>
            </a:r>
            <a:br>
              <a:rPr lang="sr-Cyrl-RS" sz="3600" b="1" dirty="0" smtClean="0"/>
            </a:br>
            <a:r>
              <a:rPr lang="sr-Cyrl-RS" sz="3600" b="1" dirty="0" smtClean="0"/>
              <a:t/>
            </a:r>
            <a:br>
              <a:rPr lang="sr-Cyrl-RS" sz="3600" b="1" dirty="0" smtClean="0"/>
            </a:br>
            <a:r>
              <a:rPr lang="ru-RU" sz="3600" b="1" dirty="0" smtClean="0"/>
              <a:t>19. Озонски омотач се уништава:</a:t>
            </a:r>
            <a:br>
              <a:rPr lang="ru-RU" sz="3600" b="1" dirty="0" smtClean="0"/>
            </a:br>
            <a:r>
              <a:rPr lang="ru-RU" sz="3600" b="1" dirty="0" smtClean="0"/>
              <a:t>а. испуштањем фреона из дезодоранаса, клима уређаја, фрижидера</a:t>
            </a:r>
            <a:br>
              <a:rPr lang="ru-RU" sz="3600" b="1" dirty="0" smtClean="0"/>
            </a:br>
            <a:r>
              <a:rPr lang="ru-RU" sz="3600" b="1" dirty="0" smtClean="0"/>
              <a:t>б. испуштањем угљен-диоксида при сагоревању фосилних горива</a:t>
            </a:r>
            <a:br>
              <a:rPr lang="ru-RU" sz="3600" b="1" dirty="0" smtClean="0"/>
            </a:br>
            <a:r>
              <a:rPr lang="ru-RU" sz="3600" b="1" dirty="0" smtClean="0"/>
              <a:t>в. испуштањем кисеоника у процесу фотосинтезе</a:t>
            </a:r>
            <a:br>
              <a:rPr lang="ru-RU" sz="3600" b="1" dirty="0" smtClean="0"/>
            </a:b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3909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ru-RU" sz="5400" b="1" dirty="0" smtClean="0"/>
              <a:t>а. испуштањем фреона из дезодоранаса, клима уређаја, фрижидера</a:t>
            </a:r>
            <a:br>
              <a:rPr lang="ru-RU" sz="5400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3444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dirty="0" smtClean="0"/>
              <a:t>2. </a:t>
            </a:r>
            <a:r>
              <a:rPr lang="sr-Cyrl-RS" b="1" dirty="0" smtClean="0"/>
              <a:t>Назив </a:t>
            </a:r>
            <a:r>
              <a:rPr lang="sr-Cyrl-RS" b="1" dirty="0"/>
              <a:t>екологија први пут је употребио: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а. Чарлс </a:t>
            </a:r>
            <a:r>
              <a:rPr lang="sr-Cyrl-RS" b="1" dirty="0" smtClean="0"/>
              <a:t>Дарвин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б. Ернест Хекел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в. Роберт Хук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г. Антон Ван Левенхук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3693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2349500"/>
            <a:ext cx="8352928" cy="1143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ru-RU" sz="3600" b="1" dirty="0" smtClean="0"/>
              <a:t>20. Озонски омотач је омотач око планете Земље који штити жива бића од:</a:t>
            </a:r>
            <a:br>
              <a:rPr lang="ru-RU" sz="3600" b="1" dirty="0" smtClean="0"/>
            </a:br>
            <a:r>
              <a:rPr lang="ru-RU" sz="3600" b="1" dirty="0" smtClean="0"/>
              <a:t>а. повећања температуре на Земљи</a:t>
            </a:r>
            <a:br>
              <a:rPr lang="ru-RU" sz="3600" b="1" dirty="0" smtClean="0"/>
            </a:br>
            <a:r>
              <a:rPr lang="ru-RU" sz="3600" b="1" dirty="0" smtClean="0"/>
              <a:t>б. прејаког УВ зрачења Сунца</a:t>
            </a:r>
          </a:p>
        </p:txBody>
      </p:sp>
    </p:spTree>
    <p:extLst>
      <p:ext uri="{BB962C8B-B14F-4D97-AF65-F5344CB8AC3E}">
        <p14:creationId xmlns:p14="http://schemas.microsoft.com/office/powerpoint/2010/main" xmlns="" val="39806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ru-RU" sz="5400" b="1" dirty="0" smtClean="0"/>
              <a:t>б. прејаког УВ зрачења Сунца</a:t>
            </a:r>
            <a:br>
              <a:rPr lang="ru-RU" sz="5400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5269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376264"/>
          </a:xfrm>
        </p:spPr>
        <p:txBody>
          <a:bodyPr/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б. Ернест Хекел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401094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sr-Cyrl-RS" b="1" dirty="0" smtClean="0"/>
              <a:t>3</a:t>
            </a:r>
            <a:r>
              <a:rPr lang="sr-Cyrl-RS" b="1" dirty="0"/>
              <a:t>. Оснивачем екологије сматра се: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а. Чарлс Дарвин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б. Ернест Хекел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в. Роберт Хук</a:t>
            </a:r>
            <a:r>
              <a:rPr lang="en-GB" b="1" dirty="0"/>
              <a:t/>
            </a:r>
            <a:br>
              <a:rPr lang="en-GB" b="1" dirty="0"/>
            </a:br>
            <a:r>
              <a:rPr lang="sr-Cyrl-RS" b="1" dirty="0"/>
              <a:t>г. Антон Ван Левенхук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8132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1700213"/>
            <a:ext cx="7762056" cy="2376487"/>
          </a:xfrm>
        </p:spPr>
        <p:txBody>
          <a:bodyPr/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/>
              <a:t>а</a:t>
            </a:r>
            <a:r>
              <a:rPr lang="sr-Cyrl-RS" sz="5400" b="1" dirty="0" smtClean="0"/>
              <a:t>. Чарлс Дарвин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99335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2349500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ru-RU" b="1" dirty="0" smtClean="0"/>
              <a:t>4. Утицај човека на друга жива бића назива се:</a:t>
            </a:r>
            <a:br>
              <a:rPr lang="ru-RU" b="1" dirty="0" smtClean="0"/>
            </a:br>
            <a:r>
              <a:rPr lang="ru-RU" b="1" dirty="0" smtClean="0"/>
              <a:t>а. климатским фактором</a:t>
            </a:r>
            <a:br>
              <a:rPr lang="ru-RU" b="1" dirty="0" smtClean="0"/>
            </a:br>
            <a:r>
              <a:rPr lang="ru-RU" b="1" dirty="0" smtClean="0"/>
              <a:t>б. фактором земљишта</a:t>
            </a:r>
            <a:br>
              <a:rPr lang="ru-RU" b="1" dirty="0" smtClean="0"/>
            </a:br>
            <a:r>
              <a:rPr lang="ru-RU" b="1" dirty="0" smtClean="0"/>
              <a:t>в. антропогеним фактором</a:t>
            </a:r>
            <a:br>
              <a:rPr lang="ru-RU" b="1" dirty="0" smtClean="0"/>
            </a:br>
            <a:r>
              <a:rPr lang="ru-RU" b="1" dirty="0" smtClean="0"/>
              <a:t>г. фактором рељефа</a:t>
            </a:r>
            <a:br>
              <a:rPr lang="ru-RU" b="1" dirty="0" smtClean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321166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539552" y="1700213"/>
            <a:ext cx="7690048" cy="2376487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Тачан одговор:</a:t>
            </a:r>
            <a:br>
              <a:rPr lang="sr-Cyrl-RS" dirty="0" smtClean="0"/>
            </a:br>
            <a:r>
              <a:rPr lang="sr-Cyrl-RS" sz="5400" b="1" dirty="0" smtClean="0"/>
              <a:t>в. антропогеним фактором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19771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154</Words>
  <Application>Microsoft Office PowerPoint</Application>
  <PresentationFormat>On-screen Show (4:3)</PresentationFormat>
  <Paragraphs>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EKO-КВИЗ</vt:lpstr>
      <vt:lpstr> 1. Како се зове биолошка наука која проучава животну средину, међусобне односе живих бића, као и односе између живих бића и спољашње средине? </vt:lpstr>
      <vt:lpstr>Тачан одговор: Екологија </vt:lpstr>
      <vt:lpstr>  2. Назив екологија први пут је употребио: а. Чарлс Дарвин б. Ернест Хекел в. Роберт Хук г. Антон Ван Левенхук </vt:lpstr>
      <vt:lpstr>Тачан одговор: б. Ернест Хекел</vt:lpstr>
      <vt:lpstr>3. Оснивачем екологије сматра се: а. Чарлс Дарвин б. Ернест Хекел в. Роберт Хук г. Антон Ван Левенхук</vt:lpstr>
      <vt:lpstr>Тачан одговор: а. Чарлс Дарвин</vt:lpstr>
      <vt:lpstr>  4. Утицај човека на друга жива бића назива се: а. климатским фактором б. фактором земљишта в. антропогеним фактором г. фактором рељефа </vt:lpstr>
      <vt:lpstr>Тачан одговор: в. антропогеним фактором</vt:lpstr>
      <vt:lpstr> 5. Који од наведених примера представља пример позитивног утицаја човека на његову животну средину? а. сеча шума б. рециклажа в. изливање отпадних вода г. дивље депоније смећа д. употреба пестицида</vt:lpstr>
      <vt:lpstr>Тачан одговор: б. рециклажа</vt:lpstr>
      <vt:lpstr> 6. Како се назива процес прераде наког отпада након чега се добијени материјал може употребити у исте или сличне сврхе?</vt:lpstr>
      <vt:lpstr>Тачан одговор: Рециклажа</vt:lpstr>
      <vt:lpstr> 7. Материјал који се може рециклирати најмањи број пута је: а. пластика б. стакло в. папир</vt:lpstr>
      <vt:lpstr>Тачан одговор: а. пластика</vt:lpstr>
      <vt:lpstr> 8. Материјал који се може рециклирати неограничени број пута је: а. пластика б. стакло в. папир</vt:lpstr>
      <vt:lpstr>Тачан одговор: б. стакло</vt:lpstr>
      <vt:lpstr>9. Који се још материјал, поред стакла, може рециклирати неограничен број пута?</vt:lpstr>
      <vt:lpstr>Тачан одговор: Метал - алуминијум</vt:lpstr>
      <vt:lpstr>10. Шта се добија рециклажом остатака хране?</vt:lpstr>
      <vt:lpstr>Тачан одговор: Компост</vt:lpstr>
      <vt:lpstr>11. Човек од природе узима простор и ресурсе, а шта јој враћа? </vt:lpstr>
      <vt:lpstr>Тачан одговор: Отпад </vt:lpstr>
      <vt:lpstr>12. Како се зову места на која човек одлаже чврст отпад?</vt:lpstr>
      <vt:lpstr>Тачан одговор: Депоније</vt:lpstr>
      <vt:lpstr> 13. Човек загађује ваздух: а. рударством б. прекомерном употребом вештачких ђубрива в. сагоревањем фосилних горива г. воденим саобраћајем</vt:lpstr>
      <vt:lpstr>Тачан одговор: в. сагоревањем фосилних горива</vt:lpstr>
      <vt:lpstr> 14. Термоелектране доводе до директног загађивања: а. ваздуха б. воде в. земљишта </vt:lpstr>
      <vt:lpstr>Тачан одговор: а. ваздуха</vt:lpstr>
      <vt:lpstr>15. Како се назива загађење ваздуха које настаје када се отпадни дим из фабрика и саобраћаја споји са влагом из ваздуха? </vt:lpstr>
      <vt:lpstr>Тачан одговор: Смог</vt:lpstr>
      <vt:lpstr> 16. Човек не загађује земљиште: а. депонијама б. пољопривредом в. саобраћајем г. рударством</vt:lpstr>
      <vt:lpstr>Тачан одговор: в. саобраћајем</vt:lpstr>
      <vt:lpstr> 17. Сагоревање фосилних горива доводи до: а. повећања ефекта стаклене баште б. уништавања озонског омотача в. ерозије земљишта и ширења пустиња</vt:lpstr>
      <vt:lpstr>Тачан одговор: а. повећања ефекта стаклене баште</vt:lpstr>
      <vt:lpstr> 18. Повећање ефекта стаклене баште доводи до: а. сушења шума б. повећања температуре на планети Земљи в. земљотреса г. вукланских ерупција</vt:lpstr>
      <vt:lpstr>Тачан одговор: б. повећања температуре на планети Земљи</vt:lpstr>
      <vt:lpstr>  19. Озонски омотач се уништава: а. испуштањем фреона из дезодоранаса, клима уређаја, фрижидера б. испуштањем угљен-диоксида при сагоревању фосилних горива в. испуштањем кисеоника у процесу фотосинтезе </vt:lpstr>
      <vt:lpstr> Тачан одговор: а. испуштањем фреона из дезодоранаса, клима уређаја, фрижидера </vt:lpstr>
      <vt:lpstr>20. Озонски омотач је омотач око планете Земље који штити жива бића од: а. повећања температуре на Земљи б. прејаког УВ зрачења Сунца</vt:lpstr>
      <vt:lpstr> Тачан одговор: б. прејаког УВ зрачења Сунца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EKO-КВИЗ</dc:title>
  <dc:creator>Lavac</dc:creator>
  <cp:lastModifiedBy>Ljiljana Marjacic</cp:lastModifiedBy>
  <cp:revision>4</cp:revision>
  <dcterms:created xsi:type="dcterms:W3CDTF">2023-04-17T15:54:41Z</dcterms:created>
  <dcterms:modified xsi:type="dcterms:W3CDTF">2023-04-19T16:40:40Z</dcterms:modified>
</cp:coreProperties>
</file>